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C477A-4197-4A67-8A78-A28F0EFB9653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64A4B-4E12-487B-9E76-EEAA92C33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32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6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8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56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8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4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7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1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3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7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45379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10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ventbrite.fr/e/billets-crowdtuesday-partenariats-entre-acteurs-de-la-fintech-62855870601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C247DC-F1D3-4C97-967D-2C817891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48640"/>
            <a:ext cx="9720072" cy="1499616"/>
          </a:xfrm>
        </p:spPr>
        <p:txBody>
          <a:bodyPr/>
          <a:lstStyle/>
          <a:p>
            <a:r>
              <a:rPr lang="fr-FR" dirty="0"/>
              <a:t>MERCI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288B86-612B-4991-9489-7F341D93A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346" y="861300"/>
            <a:ext cx="6012180" cy="87429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600" b="1" i="1" dirty="0"/>
              <a:t>Vous êtes invités à poursuivre les échanges autour d’un verre !</a:t>
            </a:r>
          </a:p>
          <a:p>
            <a:pPr marL="360363" indent="-360363">
              <a:buFont typeface="Wingdings" panose="05000000000000000000" pitchFamily="2" charset="2"/>
              <a:buChar char="§"/>
            </a:pPr>
            <a:endParaRPr lang="fr-FR" sz="36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8D030AE-1228-43C5-B491-A301E42E7A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8" r="24582"/>
          <a:stretch/>
        </p:blipFill>
        <p:spPr>
          <a:xfrm>
            <a:off x="245449" y="5864994"/>
            <a:ext cx="2812529" cy="768706"/>
          </a:xfrm>
          <a:prstGeom prst="rect">
            <a:avLst/>
          </a:prstGeom>
        </p:spPr>
      </p:pic>
      <p:pic>
        <p:nvPicPr>
          <p:cNvPr id="6" name="Picture 2" descr="RÃ©sultat de recherche d'images pour &quot;kramer levin&quot;">
            <a:extLst>
              <a:ext uri="{FF2B5EF4-FFF2-40B4-BE49-F238E27FC236}">
                <a16:creationId xmlns:a16="http://schemas.microsoft.com/office/drawing/2014/main" id="{F4DB24B2-D6B7-4BAF-97E5-F869985A5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94" y="6084811"/>
            <a:ext cx="1518743" cy="44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96DD5A2-241E-48F4-AFC9-6D35F8EF804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9" r="29197"/>
          <a:stretch/>
        </p:blipFill>
        <p:spPr>
          <a:xfrm>
            <a:off x="10300404" y="140905"/>
            <a:ext cx="1803732" cy="190735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9B9E12C-B867-42D7-BF4E-8BC3E562CB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804" y="548640"/>
            <a:ext cx="1328384" cy="1328384"/>
          </a:xfrm>
          <a:prstGeom prst="rect">
            <a:avLst/>
          </a:prstGeom>
        </p:spPr>
      </p:pic>
      <p:pic>
        <p:nvPicPr>
          <p:cNvPr id="11" name="Image 10">
            <a:hlinkClick r:id="rId6"/>
            <a:extLst>
              <a:ext uri="{FF2B5EF4-FFF2-40B4-BE49-F238E27FC236}">
                <a16:creationId xmlns:a16="http://schemas.microsoft.com/office/drawing/2014/main" id="{52D6F297-7B9A-4064-810B-C8AF91748F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9886" y="2030278"/>
            <a:ext cx="5572227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55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FP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375E"/>
      </a:accent1>
      <a:accent2>
        <a:srgbClr val="FA6F50"/>
      </a:accent2>
      <a:accent3>
        <a:srgbClr val="00A9CA"/>
      </a:accent3>
      <a:accent4>
        <a:srgbClr val="FFC000"/>
      </a:accent4>
      <a:accent5>
        <a:srgbClr val="00A9CA"/>
      </a:accent5>
      <a:accent6>
        <a:srgbClr val="70AD47"/>
      </a:accent6>
      <a:hlink>
        <a:srgbClr val="FA6F50"/>
      </a:hlink>
      <a:folHlink>
        <a:srgbClr val="954F7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</TotalTime>
  <Words>12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Calibri</vt:lpstr>
      <vt:lpstr>Tw Cen MT</vt:lpstr>
      <vt:lpstr>Tw Cen MT Condensed</vt:lpstr>
      <vt:lpstr>Wingdings</vt:lpstr>
      <vt:lpstr>Wingdings 3</vt:lpstr>
      <vt:lpstr>Intégral</vt:lpstr>
      <vt:lpstr>MERCI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CrowdTuesday</dc:title>
  <dc:creator>FPF</dc:creator>
  <cp:lastModifiedBy>FPF</cp:lastModifiedBy>
  <cp:revision>10</cp:revision>
  <dcterms:created xsi:type="dcterms:W3CDTF">2019-02-26T09:49:07Z</dcterms:created>
  <dcterms:modified xsi:type="dcterms:W3CDTF">2019-06-26T10:39:20Z</dcterms:modified>
</cp:coreProperties>
</file>